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This is a plain-English briefing, not a Cloudflare configuration manual.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This is the one-slide summary an assistant can confidently read in a meeting.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Cloudflare currently describes Pay Per Crawl as a beta feature. Check docs before making availability commitments.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Say this in the meeting: “It is like a toll booth for AI crawlers, not a paywall for normal readers.”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The business issue is not just traffic. It is whether automated access creates fair value exchange.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The important point for a non-technical room: Cloudflare sits in front of the website and enforces the decision.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For the meeting: “402 is the internet’s way of saying: this automated request costs money.”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Do not frame this as instant revenue. Frame it as a new control surface that needs measurement.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This is where the business conversation starts: what content is discovery, and what content is the product?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Use scenario language, not forecasts. “If demand exists” is the honest framing.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Presenter line: Subtle ClassifyToday mention: this is exactly the gap ClassifyToday is built to help with.
Reminder: Use plain language. Avoid promising revenue until crawler demand is measured.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what-is-pay-per-crawl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use-pay-per-crawl-as-site-owner/advanced-configuration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what-is-pay-per-crawl/" TargetMode="External"/><Relationship Id="rId2" Type="http://schemas.openxmlformats.org/officeDocument/2006/relationships/hyperlink" Target="https://developers.cloudflare.com/ai-crawl-control/features/pay-per-crawl/what-is-pay-per-crawl/" TargetMode="External"/><Relationship Id="rId3" Type="http://schemas.openxmlformats.org/officeDocument/2006/relationships/hyperlink" Target="https://developers.cloudflare.com/ai-crawl-control/features/pay-per-crawl/faq/" TargetMode="External"/><Relationship Id="rId4" Type="http://schemas.openxmlformats.org/officeDocument/2006/relationships/hyperlink" Target="https://developers.cloudflare.com/ai-crawl-control/features/pay-per-crawl/faq/" TargetMode="External"/><Relationship Id="rId5" Type="http://schemas.openxmlformats.org/officeDocument/2006/relationships/hyperlink" Target="https://developers.cloudflare.com/ai-crawl-control/features/pay-per-crawl/use-pay-per-crawl-as-site-owner/set-a-pay-per-crawl-price/" TargetMode="External"/><Relationship Id="rId6" Type="http://schemas.openxmlformats.org/officeDocument/2006/relationships/hyperlink" Target="https://developers.cloudflare.com/ai-crawl-control/features/pay-per-crawl/use-pay-per-crawl-as-site-owner/set-a-pay-per-crawl-price/" TargetMode="External"/><Relationship Id="rId7" Type="http://schemas.openxmlformats.org/officeDocument/2006/relationships/hyperlink" Target="https://developers.cloudflare.com/ai-crawl-control/features/pay-per-crawl/use-pay-per-crawl-as-site-owner/advanced-configuration/" TargetMode="External"/><Relationship Id="rId8" Type="http://schemas.openxmlformats.org/officeDocument/2006/relationships/hyperlink" Target="https://developers.cloudflare.com/ai-crawl-control/features/pay-per-crawl/use-pay-per-crawl-as-site-owner/advanced-configuration/" TargetMode="External"/><Relationship Id="rId9" Type="http://schemas.openxmlformats.org/officeDocument/2006/relationships/hyperlink" Target="https://developers.cloudflare.com/ai-crawl-control/" TargetMode="External"/><Relationship Id="rId10" Type="http://schemas.openxmlformats.org/officeDocument/2006/relationships/hyperlink" Target="https://developers.cloudflare.com/ai-crawl-control/" TargetMode="External"/><Relationship Id="rId11" Type="http://schemas.openxmlformats.org/officeDocument/2006/relationships/hyperlink" Target="https://blog.cloudflare.com/introducing-pay-per-crawl/" TargetMode="External"/><Relationship Id="rId12" Type="http://schemas.openxmlformats.org/officeDocument/2006/relationships/hyperlink" Target="https://blog.cloudflare.com/introducing-pay-per-crawl/" TargetMode="External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faq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use-pay-per-crawl-as-site-owner/set-a-pay-per-crawl-price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use-pay-per-crawl-as-site-owner/advanced-configuration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hyperlink" Target="https://blog.cloudflare.com/introducing-pay-per-crawl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what-is-pay-per-crawl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faq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hyperlink" Target="https://developers.cloudflare.com/ai-crawl-control/features/pay-per-crawl/use-pay-per-crawl-as-site-owner/set-a-pay-per-crawl-price/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MEETING BRIEF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Pay Per Crawl, explained simply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short presentation for explaining what it is, why it matters, and what a publisher should do next.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Audience: non-technical business meeting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Goal: explain the idea clearly in under 10 minutes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takeaway: Cloudflare creates the payment gate; pricing strategy still needs content judgment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What is Pay Per Crawl?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MEETING TAKEAWAY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CEO version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Pay Per Crawl lets us charge AI crawlers for access, but we should price carefully.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discovery pages free so crawlers can find valuable content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high-value content like data, research, reports, and archives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Cloudflare data before making revenue claims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68680" y="4745736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78992" y="4745736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ClassifyToday to identify pricing candidates and prepare the Cloudflare assessment</a:t>
            </a:r>
            <a:endParaRPr lang="en-US" sz="1800" dirty="0"/>
          </a:p>
        </p:txBody>
      </p:sp>
      <p:sp>
        <p:nvSpPr>
          <p:cNvPr id="15" name="Text 12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Advanced configuration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REFERENCES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sources to cite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Cloudflare’s own documentation when explaining feature behavior or availability.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Cloudflare: What is Pay Per Crawl?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Cloudflare: Pay Per Crawl FAQ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Cloudflare: Set a Pay Per Crawl price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68680" y="4745736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78992" y="4745736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Cloudflare: Advanced configuration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68680" y="5276088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78992" y="5276088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Cloudflare: AI Crawl Control overview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8680" y="580644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78992" y="580644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launch article</a:t>
            </a:r>
            <a:endParaRPr lang="en-US" sz="1800" dirty="0"/>
          </a:p>
        </p:txBody>
      </p:sp>
      <p:sp>
        <p:nvSpPr>
          <p:cNvPr id="19" name="Text 16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AI Crawl Control overview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REFERENCE LINKS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documents cited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links when the meeting needs the official wording.</a:t>
            </a:r>
            <a:endParaRPr lang="en-US" sz="1500" dirty="0"/>
          </a:p>
        </p:txBody>
      </p:sp>
      <p:sp>
        <p:nvSpPr>
          <p:cNvPr id="6" name="Text 4">
            <a:hlinkClick r:id="rId1" tooltip=""/>
          </p:cNvPr>
          <p:cNvSpPr/>
          <p:nvPr/>
        </p:nvSpPr>
        <p:spPr>
          <a:xfrm>
            <a:off x="731520" y="278892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u="sng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Cloudflare: What is Pay Per Crawl?</a:t>
            </a:r>
            <a:endParaRPr lang="en-US" sz="1200" dirty="0"/>
          </a:p>
        </p:txBody>
      </p:sp>
      <p:sp>
        <p:nvSpPr>
          <p:cNvPr id="7" name="Text 5">
            <a:hlinkClick r:id="rId2" tooltip=""/>
          </p:cNvPr>
          <p:cNvSpPr/>
          <p:nvPr/>
        </p:nvSpPr>
        <p:spPr>
          <a:xfrm>
            <a:off x="4663440" y="2788920"/>
            <a:ext cx="6629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https://developers.cloudflare.com/ai-crawl-control/features/pay-per-crawl/what-is-pay-per-crawl/</a:t>
            </a:r>
            <a:endParaRPr lang="en-US" sz="900" dirty="0"/>
          </a:p>
        </p:txBody>
      </p:sp>
      <p:sp>
        <p:nvSpPr>
          <p:cNvPr id="8" name="Text 6">
            <a:hlinkClick r:id="rId3" tooltip=""/>
          </p:cNvPr>
          <p:cNvSpPr/>
          <p:nvPr/>
        </p:nvSpPr>
        <p:spPr>
          <a:xfrm>
            <a:off x="731520" y="320040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u="sng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Cloudflare: Pay Per Crawl FAQ</a:t>
            </a:r>
            <a:endParaRPr lang="en-US" sz="1200" dirty="0"/>
          </a:p>
        </p:txBody>
      </p:sp>
      <p:sp>
        <p:nvSpPr>
          <p:cNvPr id="9" name="Text 7">
            <a:hlinkClick r:id="rId4" tooltip=""/>
          </p:cNvPr>
          <p:cNvSpPr/>
          <p:nvPr/>
        </p:nvSpPr>
        <p:spPr>
          <a:xfrm>
            <a:off x="4663440" y="3200400"/>
            <a:ext cx="6629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https://developers.cloudflare.com/ai-crawl-control/features/pay-per-crawl/faq/</a:t>
            </a:r>
            <a:endParaRPr lang="en-US" sz="900" dirty="0"/>
          </a:p>
        </p:txBody>
      </p:sp>
      <p:sp>
        <p:nvSpPr>
          <p:cNvPr id="10" name="Text 8">
            <a:hlinkClick r:id="rId5" tooltip=""/>
          </p:cNvPr>
          <p:cNvSpPr/>
          <p:nvPr/>
        </p:nvSpPr>
        <p:spPr>
          <a:xfrm>
            <a:off x="731520" y="361188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u="sng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Cloudflare: Set a Pay Per Crawl price</a:t>
            </a:r>
            <a:endParaRPr lang="en-US" sz="1200" dirty="0"/>
          </a:p>
        </p:txBody>
      </p:sp>
      <p:sp>
        <p:nvSpPr>
          <p:cNvPr id="11" name="Text 9">
            <a:hlinkClick r:id="rId6" tooltip=""/>
          </p:cNvPr>
          <p:cNvSpPr/>
          <p:nvPr/>
        </p:nvSpPr>
        <p:spPr>
          <a:xfrm>
            <a:off x="4663440" y="3611880"/>
            <a:ext cx="6629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https://developers.cloudflare.com/ai-crawl-control/features/pay-per-crawl/use-pay-per-crawl-as-site-owner/set-a-pay-per-crawl-price/</a:t>
            </a:r>
            <a:endParaRPr lang="en-US" sz="900" dirty="0"/>
          </a:p>
        </p:txBody>
      </p:sp>
      <p:sp>
        <p:nvSpPr>
          <p:cNvPr id="12" name="Text 10">
            <a:hlinkClick r:id="rId7" tooltip=""/>
          </p:cNvPr>
          <p:cNvSpPr/>
          <p:nvPr/>
        </p:nvSpPr>
        <p:spPr>
          <a:xfrm>
            <a:off x="731520" y="402336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u="sng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7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Cloudflare: Advanced configuration</a:t>
            </a:r>
            <a:endParaRPr lang="en-US" sz="1200" dirty="0"/>
          </a:p>
        </p:txBody>
      </p:sp>
      <p:sp>
        <p:nvSpPr>
          <p:cNvPr id="13" name="Text 11">
            <a:hlinkClick r:id="rId8" tooltip=""/>
          </p:cNvPr>
          <p:cNvSpPr/>
          <p:nvPr/>
        </p:nvSpPr>
        <p:spPr>
          <a:xfrm>
            <a:off x="4663440" y="4023360"/>
            <a:ext cx="6629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https://developers.cloudflare.com/ai-crawl-control/features/pay-per-crawl/use-pay-per-crawl-as-site-owner/advanced-configuration/</a:t>
            </a:r>
            <a:endParaRPr lang="en-US" sz="900" dirty="0"/>
          </a:p>
        </p:txBody>
      </p:sp>
      <p:sp>
        <p:nvSpPr>
          <p:cNvPr id="14" name="Text 12">
            <a:hlinkClick r:id="rId9" tooltip=""/>
          </p:cNvPr>
          <p:cNvSpPr/>
          <p:nvPr/>
        </p:nvSpPr>
        <p:spPr>
          <a:xfrm>
            <a:off x="731520" y="443484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u="sng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9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Cloudflare: AI Crawl Control overview</a:t>
            </a:r>
            <a:endParaRPr lang="en-US" sz="1200" dirty="0"/>
          </a:p>
        </p:txBody>
      </p:sp>
      <p:sp>
        <p:nvSpPr>
          <p:cNvPr id="15" name="Text 13">
            <a:hlinkClick r:id="rId10" tooltip=""/>
          </p:cNvPr>
          <p:cNvSpPr/>
          <p:nvPr/>
        </p:nvSpPr>
        <p:spPr>
          <a:xfrm>
            <a:off x="4663440" y="4434840"/>
            <a:ext cx="6629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0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https://developers.cloudflare.com/ai-crawl-control/</a:t>
            </a:r>
            <a:endParaRPr lang="en-US" sz="900" dirty="0"/>
          </a:p>
        </p:txBody>
      </p:sp>
      <p:sp>
        <p:nvSpPr>
          <p:cNvPr id="16" name="Text 14">
            <a:hlinkClick r:id="rId11" tooltip=""/>
          </p:cNvPr>
          <p:cNvSpPr/>
          <p:nvPr/>
        </p:nvSpPr>
        <p:spPr>
          <a:xfrm>
            <a:off x="731520" y="4846320"/>
            <a:ext cx="3749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u="sng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Cloudflare launch article</a:t>
            </a:r>
            <a:endParaRPr lang="en-US" sz="1200" dirty="0"/>
          </a:p>
        </p:txBody>
      </p:sp>
      <p:sp>
        <p:nvSpPr>
          <p:cNvPr id="17" name="Text 15">
            <a:hlinkClick r:id="rId12" tooltip=""/>
          </p:cNvPr>
          <p:cNvSpPr/>
          <p:nvPr/>
        </p:nvSpPr>
        <p:spPr>
          <a:xfrm>
            <a:off x="4663440" y="4846320"/>
            <a:ext cx="6629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https://blog.cloudflare.com/introducing-pay-per-crawl/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SIMPLEST ANSWER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Pay Per Crawl is a checkout counter for AI crawlers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an AI crawler wants priced content, Cloudflare can ask it to pay before it gets the page.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 visiting the website are not the target of this flow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website owner decides which crawlers are allowed, charged, or blocked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handles the payment-required step and merchant infrastructure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Pay Per Crawl FAQ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NOW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crawlers use websites differently than regular visitors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systems can request large amounts of content to train models, power answers, or build search-style products.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 crawling helps publishers by sending discovery traffic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 crawling extracts value without a clear return to the publisher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Pay Per Crawl gives publishers a third option between “allow everything” and “block everything”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Set a Pay Per Crawl price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REQUEST FLOW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happens when an AI crawler asks for a page?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checks the crawler and applies the site owner’s rule.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Allow: the crawler can access the content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Charge: the crawler may need to provide payment intent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Block: the crawler does not get access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Advanced configuration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HTTP 402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“Payment Required” means the crawler has not paid yet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can return HTTP 402 Payment Required with pricing information when paid access is needed.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crawler sees the price for access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crawler can come back with payment headers if it agrees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Successful paid access can return a normal page response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AI Crawl Control overview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PRICING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price is not the strategy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lets the owner set a price, but the hard question is which content deserves a price.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Cloudflare documents a minimum Pay Per Crawl price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zone can have a default price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Dynamic pricing can vary price by content using a response header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 launch article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 VS PAID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charge every page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 pages help AI crawlers find and understand the site. Other pages carry the value.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Usually free: homepage, robots.txt, sitemap, navigation, category pages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Potentially paid: reports, datasets, research, archives, reference material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review/block: login, account, checkout, private or functional pages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What is Pay Per Crawl?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LIMITS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Pay Per Crawl does not guarantee revenue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creates a way to charge, but revenue depends on demand and willingness to pay.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crawler must want the content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crawler must accept the price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request must become a successful paid retrieval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Pay Per Crawl FAQ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8795E"/>
          </a:solidFill>
          <a:ln w="12700">
            <a:solidFill>
              <a:srgbClr val="2879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50292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2879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EVALUATE A SITE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875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content value, then measure crawler demand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58368" y="228600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public scan can identify likely valuable sections. Cloudflare analytics show whether AI crawlers actually request them.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3154680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78992" y="3154680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group public content by resource type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68680" y="3685032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78992" y="3685032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identify which groups should stay free or be reviewed for pricing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4215384"/>
            <a:ext cx="16459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4215384"/>
            <a:ext cx="8915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0231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connect Cloudflare to measure actual AI crawler activity</a:t>
            </a:r>
            <a:endParaRPr lang="en-US" sz="1800" dirty="0"/>
          </a:p>
        </p:txBody>
      </p:sp>
      <p:sp>
        <p:nvSpPr>
          <p:cNvPr id="13" name="Text 10">
            <a:hlinkClick r:id="rId1" tooltip=""/>
          </p:cNvPr>
          <p:cNvSpPr/>
          <p:nvPr/>
        </p:nvSpPr>
        <p:spPr>
          <a:xfrm>
            <a:off x="640080" y="6382512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u="sng" dirty="0">
                <a:solidFill>
                  <a:srgbClr val="53635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Cloudflare: Set a Pay Per Crawl price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ClassifyToday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Cloudflare Pay Per Crawl Office Briefing</dc:title>
  <dc:subject>Plain-English briefing on Cloudflare Pay Per Crawl</dc:subject>
  <dc:creator>ClassifyToday</dc:creator>
  <cp:lastModifiedBy>ClassifyToday</cp:lastModifiedBy>
  <cp:revision>1</cp:revision>
  <dcterms:created xsi:type="dcterms:W3CDTF">2026-08-24T15:05:35Z</dcterms:created>
  <dcterms:modified xsi:type="dcterms:W3CDTF">2026-08-24T15:05:35Z</dcterms:modified>
</cp:coreProperties>
</file>